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</p:sldMasterIdLst>
  <p:notesMasterIdLst>
    <p:notesMasterId r:id="rId7"/>
  </p:notesMasterIdLst>
  <p:sldIdLst>
    <p:sldId id="256" r:id="rId6"/>
  </p:sldIdLst>
  <p:sldSz cx="6858000" cy="9144000" type="letter"/>
  <p:notesSz cx="6950075" cy="9236075"/>
  <p:defaultTextStyle>
    <a:defPPr>
      <a:defRPr lang="en-US"/>
    </a:defPPr>
    <a:lvl1pPr marL="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2B"/>
    <a:srgbClr val="E62000"/>
    <a:srgbClr val="009193"/>
    <a:srgbClr val="73FDD6"/>
    <a:srgbClr val="521B93"/>
    <a:srgbClr val="CF4114"/>
    <a:srgbClr val="FB5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F9B0C-8661-4CE6-837C-C369512C5277}" v="5" dt="2023-04-27T16:56:36.505"/>
    <p1510:client id="{BE3632FE-2122-4186-9BE6-2C6E49E7CD57}" v="1" dt="2023-04-27T16:20:42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4694"/>
  </p:normalViewPr>
  <p:slideViewPr>
    <p:cSldViewPr snapToGrid="0" snapToObjects="1">
      <p:cViewPr varScale="1">
        <p:scale>
          <a:sx n="49" d="100"/>
          <a:sy n="49" d="100"/>
        </p:scale>
        <p:origin x="215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gh Belschner" userId="d6544089-07b9-4b09-89d6-b1a72199bb5c" providerId="ADAL" clId="{468F9B0C-8661-4CE6-837C-C369512C5277}"/>
    <pc:docChg chg="undo custSel modSld modNotesMaster">
      <pc:chgData name="Leigh Belschner" userId="d6544089-07b9-4b09-89d6-b1a72199bb5c" providerId="ADAL" clId="{468F9B0C-8661-4CE6-837C-C369512C5277}" dt="2023-04-27T17:01:15.646" v="58" actId="1076"/>
      <pc:docMkLst>
        <pc:docMk/>
      </pc:docMkLst>
      <pc:sldChg chg="modSp mod modNotes">
        <pc:chgData name="Leigh Belschner" userId="d6544089-07b9-4b09-89d6-b1a72199bb5c" providerId="ADAL" clId="{468F9B0C-8661-4CE6-837C-C369512C5277}" dt="2023-04-27T17:01:15.646" v="58" actId="1076"/>
        <pc:sldMkLst>
          <pc:docMk/>
          <pc:sldMk cId="647876250" sldId="256"/>
        </pc:sldMkLst>
        <pc:spChg chg="mod">
          <ac:chgData name="Leigh Belschner" userId="d6544089-07b9-4b09-89d6-b1a72199bb5c" providerId="ADAL" clId="{468F9B0C-8661-4CE6-837C-C369512C5277}" dt="2023-04-27T16:57:08.965" v="56" actId="947"/>
          <ac:spMkLst>
            <pc:docMk/>
            <pc:sldMk cId="647876250" sldId="256"/>
            <ac:spMk id="31" creationId="{BC86E5D6-6C18-DE53-7AA1-7CEBD0C9C85A}"/>
          </ac:spMkLst>
        </pc:spChg>
        <pc:spChg chg="mod">
          <ac:chgData name="Leigh Belschner" userId="d6544089-07b9-4b09-89d6-b1a72199bb5c" providerId="ADAL" clId="{468F9B0C-8661-4CE6-837C-C369512C5277}" dt="2023-04-27T17:01:08.621" v="57" actId="947"/>
          <ac:spMkLst>
            <pc:docMk/>
            <pc:sldMk cId="647876250" sldId="256"/>
            <ac:spMk id="49" creationId="{D59E7C25-C52D-804D-8251-0F0AEEBADF07}"/>
          </ac:spMkLst>
        </pc:spChg>
        <pc:picChg chg="mod">
          <ac:chgData name="Leigh Belschner" userId="d6544089-07b9-4b09-89d6-b1a72199bb5c" providerId="ADAL" clId="{468F9B0C-8661-4CE6-837C-C369512C5277}" dt="2023-04-27T17:01:15.646" v="58" actId="1076"/>
          <ac:picMkLst>
            <pc:docMk/>
            <pc:sldMk cId="647876250" sldId="256"/>
            <ac:picMk id="3" creationId="{4B2F38E2-E261-0D03-DFA4-1B982747CDA3}"/>
          </ac:picMkLst>
        </pc:picChg>
      </pc:sldChg>
    </pc:docChg>
  </pc:docChgLst>
  <pc:docChgLst>
    <pc:chgData name="Stefanie Beames" userId="9f6fc344-efa5-4581-9eb5-6ce020a44681" providerId="ADAL" clId="{BE3632FE-2122-4186-9BE6-2C6E49E7CD57}"/>
    <pc:docChg chg="custSel modSld">
      <pc:chgData name="Stefanie Beames" userId="9f6fc344-efa5-4581-9eb5-6ce020a44681" providerId="ADAL" clId="{BE3632FE-2122-4186-9BE6-2C6E49E7CD57}" dt="2023-04-27T16:21:25.974" v="24" actId="20577"/>
      <pc:docMkLst>
        <pc:docMk/>
      </pc:docMkLst>
      <pc:sldChg chg="addSp delSp modSp mod">
        <pc:chgData name="Stefanie Beames" userId="9f6fc344-efa5-4581-9eb5-6ce020a44681" providerId="ADAL" clId="{BE3632FE-2122-4186-9BE6-2C6E49E7CD57}" dt="2023-04-27T16:21:25.974" v="24" actId="20577"/>
        <pc:sldMkLst>
          <pc:docMk/>
          <pc:sldMk cId="647876250" sldId="256"/>
        </pc:sldMkLst>
        <pc:spChg chg="mod">
          <ac:chgData name="Stefanie Beames" userId="9f6fc344-efa5-4581-9eb5-6ce020a44681" providerId="ADAL" clId="{BE3632FE-2122-4186-9BE6-2C6E49E7CD57}" dt="2023-04-27T16:19:48.131" v="4" actId="20577"/>
          <ac:spMkLst>
            <pc:docMk/>
            <pc:sldMk cId="647876250" sldId="256"/>
            <ac:spMk id="30" creationId="{00000000-0000-0000-0000-000000000000}"/>
          </ac:spMkLst>
        </pc:spChg>
        <pc:spChg chg="mod">
          <ac:chgData name="Stefanie Beames" userId="9f6fc344-efa5-4581-9eb5-6ce020a44681" providerId="ADAL" clId="{BE3632FE-2122-4186-9BE6-2C6E49E7CD57}" dt="2023-04-27T16:21:25.974" v="24" actId="20577"/>
          <ac:spMkLst>
            <pc:docMk/>
            <pc:sldMk cId="647876250" sldId="256"/>
            <ac:spMk id="39" creationId="{82DB199A-A4DC-8B42-ABAA-DC1F158AF8EC}"/>
          </ac:spMkLst>
        </pc:spChg>
        <pc:spChg chg="mod">
          <ac:chgData name="Stefanie Beames" userId="9f6fc344-efa5-4581-9eb5-6ce020a44681" providerId="ADAL" clId="{BE3632FE-2122-4186-9BE6-2C6E49E7CD57}" dt="2023-04-27T16:20:09.526" v="6" actId="20577"/>
          <ac:spMkLst>
            <pc:docMk/>
            <pc:sldMk cId="647876250" sldId="256"/>
            <ac:spMk id="49" creationId="{D59E7C25-C52D-804D-8251-0F0AEEBADF07}"/>
          </ac:spMkLst>
        </pc:spChg>
        <pc:spChg chg="mod">
          <ac:chgData name="Stefanie Beames" userId="9f6fc344-efa5-4581-9eb5-6ce020a44681" providerId="ADAL" clId="{BE3632FE-2122-4186-9BE6-2C6E49E7CD57}" dt="2023-04-27T16:19:39.870" v="1" actId="20577"/>
          <ac:spMkLst>
            <pc:docMk/>
            <pc:sldMk cId="647876250" sldId="256"/>
            <ac:spMk id="50" creationId="{4E2AE6A2-598B-5D45-B396-6D11E907419A}"/>
          </ac:spMkLst>
        </pc:spChg>
        <pc:picChg chg="add mod">
          <ac:chgData name="Stefanie Beames" userId="9f6fc344-efa5-4581-9eb5-6ce020a44681" providerId="ADAL" clId="{BE3632FE-2122-4186-9BE6-2C6E49E7CD57}" dt="2023-04-27T16:20:57.418" v="14" actId="1076"/>
          <ac:picMkLst>
            <pc:docMk/>
            <pc:sldMk cId="647876250" sldId="256"/>
            <ac:picMk id="3" creationId="{4B2F38E2-E261-0D03-DFA4-1B982747CDA3}"/>
          </ac:picMkLst>
        </pc:picChg>
        <pc:picChg chg="del">
          <ac:chgData name="Stefanie Beames" userId="9f6fc344-efa5-4581-9eb5-6ce020a44681" providerId="ADAL" clId="{BE3632FE-2122-4186-9BE6-2C6E49E7CD57}" dt="2023-04-27T16:20:12.758" v="7" actId="478"/>
          <ac:picMkLst>
            <pc:docMk/>
            <pc:sldMk cId="647876250" sldId="256"/>
            <ac:picMk id="5" creationId="{8C4961C9-C779-6F8F-7385-3E13890C70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F90FAA7-004A-514E-A188-28E8BD75D612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5050" y="1154113"/>
            <a:ext cx="23399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4E2FB61-F262-1142-BF22-F78FC974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1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5050" y="1154113"/>
            <a:ext cx="23399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FB61-F262-1142-BF22-F78FC974C0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0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28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2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7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79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04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19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9977A-0464-5544-A722-DEFF45C6F85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4EE27-DBF9-FB43-9AB0-738352D52118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4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13" Type="http://schemas.openxmlformats.org/officeDocument/2006/relationships/image" Target="../media/image8.tiff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tiff"/><Relationship Id="rId15" Type="http://schemas.openxmlformats.org/officeDocument/2006/relationships/image" Target="../media/image10.png"/><Relationship Id="rId10" Type="http://schemas.openxmlformats.org/officeDocument/2006/relationships/image" Target="../media/image6.tiff"/><Relationship Id="rId4" Type="http://schemas.microsoft.com/office/2007/relationships/hdphoto" Target="../media/hdphoto1.wdp"/><Relationship Id="rId9" Type="http://schemas.openxmlformats.org/officeDocument/2006/relationships/image" Target="../media/image5.tiff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1B5BC22-D758-834D-96A9-D371461F20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267" y="147231"/>
            <a:ext cx="6600471" cy="22014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67" y="2729841"/>
            <a:ext cx="3363233" cy="1059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25"/>
          </a:p>
        </p:txBody>
      </p:sp>
      <p:sp>
        <p:nvSpPr>
          <p:cNvPr id="11" name="Rectangle 10"/>
          <p:cNvSpPr/>
          <p:nvPr/>
        </p:nvSpPr>
        <p:spPr>
          <a:xfrm>
            <a:off x="3473862" y="2729841"/>
            <a:ext cx="3377300" cy="1059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25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46" y="2560027"/>
            <a:ext cx="833707" cy="584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168"/>
                    </a14:imgEffect>
                    <a14:imgEffect>
                      <a14:saturation sa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1085" y="2550227"/>
            <a:ext cx="546083" cy="5539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22275" y="2562668"/>
            <a:ext cx="2171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erican Typewriter" panose="02090604020004020304" pitchFamily="18" charset="77"/>
                <a:ea typeface="Chalkboard" charset="0"/>
                <a:cs typeface="Chalkboard" charset="0"/>
              </a:rPr>
              <a:t>PROVERBS 20:12</a:t>
            </a:r>
          </a:p>
          <a:p>
            <a:pPr algn="ctr"/>
            <a:r>
              <a:rPr lang="en-US" sz="1400" dirty="0">
                <a:latin typeface="JoyForFun-Normal" pitchFamily="2" charset="0"/>
                <a:ea typeface="Chalkboard" charset="0"/>
                <a:cs typeface="Chalkboard" charset="0"/>
              </a:rPr>
              <a:t>”God gives us ears to hear”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76714" y="2556739"/>
            <a:ext cx="2584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merican Typewriter" panose="02090604020004020304" pitchFamily="18" charset="77"/>
                <a:ea typeface="Chalkboard" charset="0"/>
                <a:cs typeface="Chalkboard" charset="0"/>
              </a:rPr>
              <a:t>MAY FOCUS</a:t>
            </a:r>
          </a:p>
          <a:p>
            <a:pPr algn="ctr"/>
            <a:r>
              <a:rPr lang="en-US" sz="1200" dirty="0">
                <a:latin typeface="JoyForFun-Normal" pitchFamily="2" charset="0"/>
                <a:ea typeface="Chalkboard" charset="0"/>
                <a:cs typeface="Chalkboard" charset="0"/>
              </a:rPr>
              <a:t>Enjoying My Senses</a:t>
            </a:r>
          </a:p>
        </p:txBody>
      </p:sp>
      <p:cxnSp>
        <p:nvCxnSpPr>
          <p:cNvPr id="80" name="Straight Connector 79"/>
          <p:cNvCxnSpPr>
            <a:cxnSpLocks/>
          </p:cNvCxnSpPr>
          <p:nvPr/>
        </p:nvCxnSpPr>
        <p:spPr>
          <a:xfrm flipV="1">
            <a:off x="2613796" y="4021623"/>
            <a:ext cx="0" cy="347131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0106" y="7802246"/>
            <a:ext cx="630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erican Typewriter" panose="02090604020004020304" pitchFamily="18" charset="77"/>
              </a:rPr>
              <a:t>HAPPY SUMMER!</a:t>
            </a:r>
            <a:r>
              <a:rPr lang="en-US" sz="1800" b="1" dirty="0">
                <a:latin typeface="JoyForFun-Normal" pitchFamily="2" charset="0"/>
              </a:rPr>
              <a:t>HAVE A WONDERFUL BREAK!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67" y="3992480"/>
            <a:ext cx="262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erican Typewriter" panose="02090604020004020304" pitchFamily="18" charset="77"/>
                <a:ea typeface="Chalkboard" charset="0"/>
                <a:cs typeface="Chalkboard" charset="0"/>
              </a:rPr>
              <a:t>May 11</a:t>
            </a:r>
            <a:endParaRPr lang="en-US" sz="600" dirty="0">
              <a:latin typeface="American Typewriter" panose="02090604020004020304" pitchFamily="18" charset="77"/>
              <a:ea typeface="Chalkboard" charset="0"/>
              <a:cs typeface="Chalkboard" charset="0"/>
            </a:endParaRPr>
          </a:p>
          <a:p>
            <a:pPr algn="ctr"/>
            <a:r>
              <a:rPr lang="en-US" sz="1800" b="1" dirty="0">
                <a:latin typeface="JoyForFun-Normal" pitchFamily="2" charset="0"/>
                <a:ea typeface="Bebas Neue Bold" charset="0"/>
                <a:cs typeface="Bebas Neue Bold" charset="0"/>
              </a:rPr>
              <a:t>FUN DAY</a:t>
            </a:r>
            <a:endParaRPr lang="en-US" sz="1100" b="1" dirty="0">
              <a:latin typeface="JoyForFun-Normal" pitchFamily="2" charset="0"/>
              <a:ea typeface="Bebas Neue Bold" charset="0"/>
              <a:cs typeface="Bebas Neue Bold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75" y="6969717"/>
            <a:ext cx="262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40" dirty="0">
                <a:latin typeface="Chalkboard" charset="0"/>
                <a:ea typeface="Chalkboard" charset="0"/>
                <a:cs typeface="Chalkboard" charset="0"/>
              </a:rPr>
              <a:t>Bubbles, chalk, sno-cones, and fun in the sun!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DB199A-A4DC-8B42-ABAA-DC1F158AF8EC}"/>
              </a:ext>
            </a:extLst>
          </p:cNvPr>
          <p:cNvSpPr txBox="1"/>
          <p:nvPr/>
        </p:nvSpPr>
        <p:spPr>
          <a:xfrm>
            <a:off x="90019" y="8334449"/>
            <a:ext cx="666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halkboard" charset="0"/>
                <a:ea typeface="Chalkboard" charset="0"/>
                <a:cs typeface="Chalkboard" charset="0"/>
              </a:rPr>
              <a:t>If you are registered for WEE </a:t>
            </a:r>
            <a:r>
              <a:rPr lang="en-US" sz="1400">
                <a:latin typeface="Chalkboard" charset="0"/>
                <a:ea typeface="Chalkboard" charset="0"/>
                <a:cs typeface="Chalkboard" charset="0"/>
              </a:rPr>
              <a:t>Care 23/24,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</a:rPr>
              <a:t>our Open House will be August 18, and the first day will be </a:t>
            </a:r>
            <a:r>
              <a:rPr lang="en-US" sz="1400">
                <a:latin typeface="Chalkboard" charset="0"/>
                <a:ea typeface="Chalkboard" charset="0"/>
                <a:cs typeface="Chalkboard" charset="0"/>
              </a:rPr>
              <a:t>August 22.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9E7C25-C52D-804D-8251-0F0AEEBADF07}"/>
              </a:ext>
            </a:extLst>
          </p:cNvPr>
          <p:cNvSpPr txBox="1"/>
          <p:nvPr/>
        </p:nvSpPr>
        <p:spPr>
          <a:xfrm>
            <a:off x="2845029" y="3885585"/>
            <a:ext cx="38476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merican Typewriter" panose="02090604020004020304" pitchFamily="18" charset="77"/>
                <a:ea typeface="Chalkboard" charset="0"/>
                <a:cs typeface="Chalkboard" charset="0"/>
              </a:rPr>
              <a:t>May</a:t>
            </a:r>
            <a:r>
              <a:rPr lang="en-US" sz="2400" dirty="0">
                <a:latin typeface="American Typewriter" panose="02090604020004020304" pitchFamily="18" charset="77"/>
                <a:ea typeface="Chalkboard" charset="0"/>
                <a:cs typeface="Chalkboard" charset="0"/>
              </a:rPr>
              <a:t> </a:t>
            </a:r>
            <a:r>
              <a:rPr lang="en-US" sz="2400" b="1" dirty="0">
                <a:latin typeface="American Typewriter" panose="02090604020004020304" pitchFamily="18" charset="77"/>
                <a:ea typeface="Chalkboard" charset="0"/>
                <a:cs typeface="Chalkboard" charset="0"/>
              </a:rPr>
              <a:t>18</a:t>
            </a:r>
          </a:p>
          <a:p>
            <a:pPr algn="ctr"/>
            <a:r>
              <a:rPr lang="en-US" sz="1800" b="1" dirty="0">
                <a:latin typeface="JoyForFun-Normal" pitchFamily="2" charset="0"/>
                <a:ea typeface="Bebas Neue Bold" charset="0"/>
                <a:cs typeface="Bebas Neue Bold" charset="0"/>
              </a:rPr>
              <a:t>END OF YEAR PROGRAM</a:t>
            </a:r>
          </a:p>
          <a:p>
            <a:pPr algn="ctr"/>
            <a:r>
              <a:rPr lang="en-US" sz="1800" b="1" dirty="0">
                <a:latin typeface="JoyForFun-Normal" pitchFamily="2" charset="0"/>
                <a:ea typeface="Bebas Neue Bold" charset="0"/>
                <a:cs typeface="Bebas Neue Bold" charset="0"/>
              </a:rPr>
              <a:t>2’s, 3’s, and 4’s</a:t>
            </a:r>
          </a:p>
          <a:p>
            <a:pPr algn="ctr"/>
            <a:r>
              <a:rPr lang="en-US" sz="1600" b="1" dirty="0">
                <a:latin typeface="JoyForFun-Normal" pitchFamily="2" charset="0"/>
                <a:ea typeface="Bebas Neue Bold" charset="0"/>
                <a:cs typeface="Bebas Neue Bold" charset="0"/>
              </a:rPr>
              <a:t>11:30am</a:t>
            </a:r>
          </a:p>
          <a:p>
            <a:pPr algn="ctr"/>
            <a:endParaRPr lang="en-US" sz="1400" b="1" dirty="0">
              <a:solidFill>
                <a:srgbClr val="FF0000"/>
              </a:solidFill>
              <a:latin typeface="Bebas Neue Bold" panose="020B0606020202050201" pitchFamily="34" charset="77"/>
              <a:ea typeface="Bebas Neue Bold" charset="0"/>
              <a:cs typeface="Bebas Neue Bold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BD572E4-07BA-F94E-A27D-2098DAF7A32A}"/>
              </a:ext>
            </a:extLst>
          </p:cNvPr>
          <p:cNvCxnSpPr/>
          <p:nvPr/>
        </p:nvCxnSpPr>
        <p:spPr>
          <a:xfrm>
            <a:off x="65832" y="7656232"/>
            <a:ext cx="6660966" cy="75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E2AE6A2-598B-5D45-B396-6D11E907419A}"/>
              </a:ext>
            </a:extLst>
          </p:cNvPr>
          <p:cNvSpPr txBox="1"/>
          <p:nvPr/>
        </p:nvSpPr>
        <p:spPr>
          <a:xfrm>
            <a:off x="1889918" y="1845694"/>
            <a:ext cx="272854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merican Typewriter" panose="02090604020004020304" pitchFamily="18" charset="77"/>
                <a:ea typeface="Chalkboard" charset="0"/>
                <a:cs typeface="Chalkboard" charset="0"/>
              </a:rPr>
              <a:t>MAY 2023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halkboard" panose="03050602040202020205" pitchFamily="66" charset="77"/>
              <a:ea typeface="Chalkboard" charset="0"/>
              <a:cs typeface="Chalkboard" charset="0"/>
            </a:endParaRPr>
          </a:p>
          <a:p>
            <a:endParaRPr lang="en-US" sz="1100" b="1" dirty="0">
              <a:solidFill>
                <a:srgbClr val="FF0000"/>
              </a:solidFill>
              <a:latin typeface="Bebas Neue Bold" panose="020B0606020202050201" pitchFamily="34" charset="77"/>
              <a:ea typeface="Bebas Neue Bold" charset="0"/>
              <a:cs typeface="Bebas Neue Bold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98FFA8-EF38-E648-B7A7-F4377BD0DB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552" y="873801"/>
            <a:ext cx="2963763" cy="9696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C69685E-969A-8B43-9472-185C110EB6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1627" y="464939"/>
            <a:ext cx="1499679" cy="36704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8D0E0B4-C2D0-2349-AF34-DBE7D1EF842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243"/>
          <a:stretch/>
        </p:blipFill>
        <p:spPr>
          <a:xfrm>
            <a:off x="351475" y="370302"/>
            <a:ext cx="1024822" cy="56987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DA22651-14AF-7044-9DD3-BE64E90B5EE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733" y="3402718"/>
            <a:ext cx="2854010" cy="46303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1CBB737-D79B-D54C-82E7-093BD021E24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17" y="3434244"/>
            <a:ext cx="814122" cy="44341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A7CA687-86A5-EA4A-B32F-306CA209419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0250" y="3396628"/>
            <a:ext cx="814122" cy="443413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A9C368B-C106-9C40-8D27-BAFC67DBBF78}"/>
              </a:ext>
            </a:extLst>
          </p:cNvPr>
          <p:cNvCxnSpPr>
            <a:cxnSpLocks/>
          </p:cNvCxnSpPr>
          <p:nvPr/>
        </p:nvCxnSpPr>
        <p:spPr>
          <a:xfrm flipV="1">
            <a:off x="3446588" y="2449484"/>
            <a:ext cx="0" cy="73109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CF3B2B0F-C062-DD42-8E3A-D517315C7F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567" y="3420473"/>
            <a:ext cx="814122" cy="44341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7D04A92-E209-0348-B034-149E64F71C0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1298" y="3406405"/>
            <a:ext cx="814122" cy="4434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86E5D6-6C18-DE53-7AA1-7CEBD0C9C85A}"/>
              </a:ext>
            </a:extLst>
          </p:cNvPr>
          <p:cNvSpPr txBox="1"/>
          <p:nvPr/>
        </p:nvSpPr>
        <p:spPr>
          <a:xfrm>
            <a:off x="2705730" y="7228419"/>
            <a:ext cx="4053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-40" dirty="0">
                <a:latin typeface="Chalkboard" charset="0"/>
                <a:ea typeface="Chalkboard" charset="0"/>
                <a:cs typeface="Chalkboard" charset="0"/>
              </a:rPr>
              <a:t>All classes dismiss at noon.</a:t>
            </a:r>
          </a:p>
        </p:txBody>
      </p:sp>
      <p:pic>
        <p:nvPicPr>
          <p:cNvPr id="1028" name="Picture 4" descr="Pin on Scrapbooking">
            <a:extLst>
              <a:ext uri="{FF2B5EF4-FFF2-40B4-BE49-F238E27FC236}">
                <a16:creationId xmlns:a16="http://schemas.microsoft.com/office/drawing/2014/main" id="{2AE2E012-1546-CDA0-B35C-EE127763B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3" y="4483693"/>
            <a:ext cx="1827674" cy="182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rl in Flower Patch Blowing Bubbles Clip Art - Girl in Flower Patch  Blowing Bubbles Image">
            <a:extLst>
              <a:ext uri="{FF2B5EF4-FFF2-40B4-BE49-F238E27FC236}">
                <a16:creationId xmlns:a16="http://schemas.microsoft.com/office/drawing/2014/main" id="{BE48DE3C-3FDB-4036-6567-F5955AEC3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2" y="5551873"/>
            <a:ext cx="1173692" cy="130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3EC655B-CB91-CB3E-59E7-D5A8FB2EE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5529" y="6019711"/>
            <a:ext cx="443808" cy="83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>
            <a:extLst>
              <a:ext uri="{FF2B5EF4-FFF2-40B4-BE49-F238E27FC236}">
                <a16:creationId xmlns:a16="http://schemas.microsoft.com/office/drawing/2014/main" id="{E9FDA408-B2AE-1F14-A6DD-AA3A19C80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14" y="5927624"/>
            <a:ext cx="443304" cy="90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-up of a card&#10;&#10;Description automatically generated with low confidence">
            <a:extLst>
              <a:ext uri="{FF2B5EF4-FFF2-40B4-BE49-F238E27FC236}">
                <a16:creationId xmlns:a16="http://schemas.microsoft.com/office/drawing/2014/main" id="{4B2F38E2-E261-0D03-DFA4-1B982747CDA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9206" y="5095271"/>
            <a:ext cx="3881532" cy="218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76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9664B6573F224F86082DE650800FC6" ma:contentTypeVersion="13" ma:contentTypeDescription="Create a new document." ma:contentTypeScope="" ma:versionID="238098143f77117a43c9da017dee7edb">
  <xsd:schema xmlns:xsd="http://www.w3.org/2001/XMLSchema" xmlns:xs="http://www.w3.org/2001/XMLSchema" xmlns:p="http://schemas.microsoft.com/office/2006/metadata/properties" xmlns:ns2="908a2917-920b-4d67-ba78-470d0af40d77" xmlns:ns3="5225a47b-e904-4da8-8353-5cb4cd26f361" targetNamespace="http://schemas.microsoft.com/office/2006/metadata/properties" ma:root="true" ma:fieldsID="5303af54e02853f6545155b1b91b4ea4" ns2:_="" ns3:_="">
    <xsd:import namespace="908a2917-920b-4d67-ba78-470d0af40d77"/>
    <xsd:import namespace="5225a47b-e904-4da8-8353-5cb4cd26f3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a2917-920b-4d67-ba78-470d0af40d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f926185-3d01-4f1f-b552-5763307b18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5a47b-e904-4da8-8353-5cb4cd26f3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5cd36a4-45ba-45f7-9d1f-98e281630fb9}" ma:internalName="TaxCatchAll" ma:showField="CatchAllData" ma:web="5225a47b-e904-4da8-8353-5cb4cd26f3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25a47b-e904-4da8-8353-5cb4cd26f361" xsi:nil="true"/>
    <lcf76f155ced4ddcb4097134ff3c332f xmlns="908a2917-920b-4d67-ba78-470d0af40d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6ACFCA-6477-4640-97F0-95218C63D6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8a2917-920b-4d67-ba78-470d0af40d77"/>
    <ds:schemaRef ds:uri="5225a47b-e904-4da8-8353-5cb4cd26f3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266BAB-31BB-421E-97D8-33B7155E33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2A0315-52F7-4319-AC41-58D795414621}">
  <ds:schemaRefs>
    <ds:schemaRef ds:uri="http://purl.org/dc/elements/1.1/"/>
    <ds:schemaRef ds:uri="http://purl.org/dc/dcmitype/"/>
    <ds:schemaRef ds:uri="908a2917-920b-4d67-ba78-470d0af40d77"/>
    <ds:schemaRef ds:uri="http://schemas.microsoft.com/office/infopath/2007/PartnerControls"/>
    <ds:schemaRef ds:uri="http://www.w3.org/XML/1998/namespace"/>
    <ds:schemaRef ds:uri="5225a47b-e904-4da8-8353-5cb4cd26f361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5636</TotalTime>
  <Words>87</Words>
  <Application>Microsoft Office PowerPoint</Application>
  <PresentationFormat>Letter Paper (8.5x11 in)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American Typewriter</vt:lpstr>
      <vt:lpstr>Arial</vt:lpstr>
      <vt:lpstr>Bebas Neue Bold</vt:lpstr>
      <vt:lpstr>Calibri</vt:lpstr>
      <vt:lpstr>Calibri Light</vt:lpstr>
      <vt:lpstr>Chalkboard</vt:lpstr>
      <vt:lpstr>JoyForFun-Normal</vt:lpstr>
      <vt:lpstr>Office Theme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Monsante</dc:creator>
  <cp:lastModifiedBy>Leigh Belschner</cp:lastModifiedBy>
  <cp:revision>125</cp:revision>
  <cp:lastPrinted>2023-04-27T16:57:26Z</cp:lastPrinted>
  <dcterms:created xsi:type="dcterms:W3CDTF">2017-09-07T16:19:28Z</dcterms:created>
  <dcterms:modified xsi:type="dcterms:W3CDTF">2023-04-27T17:01:17Z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0x0101006C9664B6573F224F86082DE650800FC6</vt:lpwstr>
  </property>
  <property fmtid="{D5CDD505-2E9C-101B-9397-08002B2CF9AE}" pid="3" name="Order">
    <vt:r8>4108800</vt:r8>
  </property>
  <property fmtid="{D5CDD505-2E9C-101B-9397-08002B2CF9AE}" pid="4" name="MediaServiceImageTags">
    <vt:lpwstr/>
  </property>
</Properties>
</file>